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62" r:id="rId6"/>
    <p:sldId id="274" r:id="rId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AC8BF3-E9F4-3AC5-1E05-AD48937B91A6}" v="7" dt="2021-02-24T22:43:15.3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107" d="100"/>
          <a:sy n="107" d="100"/>
        </p:scale>
        <p:origin x="71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11D1E-70AD-4047-A74E-7FC95E60BA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EA201E-EE63-48C8-9E88-DACA4DBAC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585CDB-0C8D-4250-A98B-9AF7060C451C}"/>
              </a:ext>
            </a:extLst>
          </p:cNvPr>
          <p:cNvSpPr>
            <a:spLocks noGrp="1"/>
          </p:cNvSpPr>
          <p:nvPr>
            <p:ph type="dt" sz="half" idx="10"/>
          </p:nvPr>
        </p:nvSpPr>
        <p:spPr/>
        <p:txBody>
          <a:bodyPr/>
          <a:lstStyle/>
          <a:p>
            <a:fld id="{07E3C488-6852-4EA5-BA48-E4D7C1C82E01}" type="datetimeFigureOut">
              <a:rPr lang="en-US" smtClean="0"/>
              <a:t>3/14/21</a:t>
            </a:fld>
            <a:endParaRPr lang="en-US"/>
          </a:p>
        </p:txBody>
      </p:sp>
      <p:sp>
        <p:nvSpPr>
          <p:cNvPr id="5" name="Footer Placeholder 4">
            <a:extLst>
              <a:ext uri="{FF2B5EF4-FFF2-40B4-BE49-F238E27FC236}">
                <a16:creationId xmlns:a16="http://schemas.microsoft.com/office/drawing/2014/main" id="{20BDBFAE-9179-42BC-990A-36D33267B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FB798-40CF-448C-BE21-C875624DDF46}"/>
              </a:ext>
            </a:extLst>
          </p:cNvPr>
          <p:cNvSpPr>
            <a:spLocks noGrp="1"/>
          </p:cNvSpPr>
          <p:nvPr>
            <p:ph type="sldNum" sz="quarter" idx="12"/>
          </p:nvPr>
        </p:nvSpPr>
        <p:spPr/>
        <p:txBody>
          <a:bodyPr/>
          <a:lstStyle/>
          <a:p>
            <a:fld id="{8440D726-C433-45AF-A097-39A18AB57FBD}" type="slidenum">
              <a:rPr lang="en-US" smtClean="0"/>
              <a:t>‹#›</a:t>
            </a:fld>
            <a:endParaRPr lang="en-US"/>
          </a:p>
        </p:txBody>
      </p:sp>
    </p:spTree>
    <p:extLst>
      <p:ext uri="{BB962C8B-B14F-4D97-AF65-F5344CB8AC3E}">
        <p14:creationId xmlns:p14="http://schemas.microsoft.com/office/powerpoint/2010/main" val="4223034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1BE5-4D2F-4261-9009-6CDC91828A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13267-B5E0-4BB4-96ED-FD0889CE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16C9E-ABCD-40C8-B1AA-912B18CBD44E}"/>
              </a:ext>
            </a:extLst>
          </p:cNvPr>
          <p:cNvSpPr>
            <a:spLocks noGrp="1"/>
          </p:cNvSpPr>
          <p:nvPr>
            <p:ph type="dt" sz="half" idx="10"/>
          </p:nvPr>
        </p:nvSpPr>
        <p:spPr/>
        <p:txBody>
          <a:bodyPr/>
          <a:lstStyle/>
          <a:p>
            <a:fld id="{07E3C488-6852-4EA5-BA48-E4D7C1C82E01}" type="datetimeFigureOut">
              <a:rPr lang="en-US" smtClean="0"/>
              <a:t>3/14/21</a:t>
            </a:fld>
            <a:endParaRPr lang="en-US"/>
          </a:p>
        </p:txBody>
      </p:sp>
      <p:sp>
        <p:nvSpPr>
          <p:cNvPr id="5" name="Footer Placeholder 4">
            <a:extLst>
              <a:ext uri="{FF2B5EF4-FFF2-40B4-BE49-F238E27FC236}">
                <a16:creationId xmlns:a16="http://schemas.microsoft.com/office/drawing/2014/main" id="{7BA7774A-80E5-405D-8B7D-621E3CDD7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47A08-6B19-4CEB-A738-8D1EA68633A8}"/>
              </a:ext>
            </a:extLst>
          </p:cNvPr>
          <p:cNvSpPr>
            <a:spLocks noGrp="1"/>
          </p:cNvSpPr>
          <p:nvPr>
            <p:ph type="sldNum" sz="quarter" idx="12"/>
          </p:nvPr>
        </p:nvSpPr>
        <p:spPr/>
        <p:txBody>
          <a:bodyPr/>
          <a:lstStyle/>
          <a:p>
            <a:fld id="{8440D726-C433-45AF-A097-39A18AB57FBD}" type="slidenum">
              <a:rPr lang="en-US" smtClean="0"/>
              <a:t>‹#›</a:t>
            </a:fld>
            <a:endParaRPr lang="en-US"/>
          </a:p>
        </p:txBody>
      </p:sp>
    </p:spTree>
    <p:extLst>
      <p:ext uri="{BB962C8B-B14F-4D97-AF65-F5344CB8AC3E}">
        <p14:creationId xmlns:p14="http://schemas.microsoft.com/office/powerpoint/2010/main" val="3123880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76E07-57F7-4A53-9641-A2FEDA3F05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C86062-BB52-4AD6-B55B-267EC945F5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973B9-7984-41A3-B2AC-3D8E206D4F1A}"/>
              </a:ext>
            </a:extLst>
          </p:cNvPr>
          <p:cNvSpPr>
            <a:spLocks noGrp="1"/>
          </p:cNvSpPr>
          <p:nvPr>
            <p:ph type="dt" sz="half" idx="10"/>
          </p:nvPr>
        </p:nvSpPr>
        <p:spPr/>
        <p:txBody>
          <a:bodyPr/>
          <a:lstStyle/>
          <a:p>
            <a:fld id="{07E3C488-6852-4EA5-BA48-E4D7C1C82E01}" type="datetimeFigureOut">
              <a:rPr lang="en-US" smtClean="0"/>
              <a:t>3/14/21</a:t>
            </a:fld>
            <a:endParaRPr lang="en-US"/>
          </a:p>
        </p:txBody>
      </p:sp>
      <p:sp>
        <p:nvSpPr>
          <p:cNvPr id="5" name="Footer Placeholder 4">
            <a:extLst>
              <a:ext uri="{FF2B5EF4-FFF2-40B4-BE49-F238E27FC236}">
                <a16:creationId xmlns:a16="http://schemas.microsoft.com/office/drawing/2014/main" id="{52334DE5-0A39-4C1D-83FA-444FAF4C7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E4A10-A2EB-426B-9AAB-0B8B2E4C3339}"/>
              </a:ext>
            </a:extLst>
          </p:cNvPr>
          <p:cNvSpPr>
            <a:spLocks noGrp="1"/>
          </p:cNvSpPr>
          <p:nvPr>
            <p:ph type="sldNum" sz="quarter" idx="12"/>
          </p:nvPr>
        </p:nvSpPr>
        <p:spPr/>
        <p:txBody>
          <a:bodyPr/>
          <a:lstStyle/>
          <a:p>
            <a:fld id="{8440D726-C433-45AF-A097-39A18AB57FBD}" type="slidenum">
              <a:rPr lang="en-US" smtClean="0"/>
              <a:t>‹#›</a:t>
            </a:fld>
            <a:endParaRPr lang="en-US"/>
          </a:p>
        </p:txBody>
      </p:sp>
    </p:spTree>
    <p:extLst>
      <p:ext uri="{BB962C8B-B14F-4D97-AF65-F5344CB8AC3E}">
        <p14:creationId xmlns:p14="http://schemas.microsoft.com/office/powerpoint/2010/main" val="3520404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A4ED4-CF5B-4E55-8C44-0C03561DDA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0AB88A-6226-434C-8147-22CAE6E0B3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3A1F03-247D-4D7E-A2D8-C24A1D21671E}"/>
              </a:ext>
            </a:extLst>
          </p:cNvPr>
          <p:cNvSpPr>
            <a:spLocks noGrp="1"/>
          </p:cNvSpPr>
          <p:nvPr>
            <p:ph type="dt" sz="half" idx="10"/>
          </p:nvPr>
        </p:nvSpPr>
        <p:spPr/>
        <p:txBody>
          <a:bodyPr/>
          <a:lstStyle/>
          <a:p>
            <a:fld id="{07E3C488-6852-4EA5-BA48-E4D7C1C82E01}" type="datetimeFigureOut">
              <a:rPr lang="en-US" smtClean="0"/>
              <a:t>3/14/21</a:t>
            </a:fld>
            <a:endParaRPr lang="en-US"/>
          </a:p>
        </p:txBody>
      </p:sp>
      <p:sp>
        <p:nvSpPr>
          <p:cNvPr id="5" name="Footer Placeholder 4">
            <a:extLst>
              <a:ext uri="{FF2B5EF4-FFF2-40B4-BE49-F238E27FC236}">
                <a16:creationId xmlns:a16="http://schemas.microsoft.com/office/drawing/2014/main" id="{2B08E7BC-F15B-4C16-AE20-E4F59A5B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C9BF6-072A-4A10-BB4A-BFD126CB2754}"/>
              </a:ext>
            </a:extLst>
          </p:cNvPr>
          <p:cNvSpPr>
            <a:spLocks noGrp="1"/>
          </p:cNvSpPr>
          <p:nvPr>
            <p:ph type="sldNum" sz="quarter" idx="12"/>
          </p:nvPr>
        </p:nvSpPr>
        <p:spPr/>
        <p:txBody>
          <a:bodyPr/>
          <a:lstStyle/>
          <a:p>
            <a:fld id="{8440D726-C433-45AF-A097-39A18AB57FBD}" type="slidenum">
              <a:rPr lang="en-US" smtClean="0"/>
              <a:t>‹#›</a:t>
            </a:fld>
            <a:endParaRPr lang="en-US"/>
          </a:p>
        </p:txBody>
      </p:sp>
    </p:spTree>
    <p:extLst>
      <p:ext uri="{BB962C8B-B14F-4D97-AF65-F5344CB8AC3E}">
        <p14:creationId xmlns:p14="http://schemas.microsoft.com/office/powerpoint/2010/main" val="819777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27E93-F354-4D00-92D5-5520EB8F36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CDAD12-5E2E-46F0-A797-71997A0A70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71892B-22F9-499A-B118-9901DA43E53B}"/>
              </a:ext>
            </a:extLst>
          </p:cNvPr>
          <p:cNvSpPr>
            <a:spLocks noGrp="1"/>
          </p:cNvSpPr>
          <p:nvPr>
            <p:ph type="dt" sz="half" idx="10"/>
          </p:nvPr>
        </p:nvSpPr>
        <p:spPr/>
        <p:txBody>
          <a:bodyPr/>
          <a:lstStyle/>
          <a:p>
            <a:fld id="{07E3C488-6852-4EA5-BA48-E4D7C1C82E01}" type="datetimeFigureOut">
              <a:rPr lang="en-US" smtClean="0"/>
              <a:t>3/14/21</a:t>
            </a:fld>
            <a:endParaRPr lang="en-US"/>
          </a:p>
        </p:txBody>
      </p:sp>
      <p:sp>
        <p:nvSpPr>
          <p:cNvPr id="5" name="Footer Placeholder 4">
            <a:extLst>
              <a:ext uri="{FF2B5EF4-FFF2-40B4-BE49-F238E27FC236}">
                <a16:creationId xmlns:a16="http://schemas.microsoft.com/office/drawing/2014/main" id="{00A87F41-5F47-4219-B7A6-43737B2AB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F29D8-F8D1-4EA3-9AFD-DF059D8765C7}"/>
              </a:ext>
            </a:extLst>
          </p:cNvPr>
          <p:cNvSpPr>
            <a:spLocks noGrp="1"/>
          </p:cNvSpPr>
          <p:nvPr>
            <p:ph type="sldNum" sz="quarter" idx="12"/>
          </p:nvPr>
        </p:nvSpPr>
        <p:spPr/>
        <p:txBody>
          <a:bodyPr/>
          <a:lstStyle/>
          <a:p>
            <a:fld id="{8440D726-C433-45AF-A097-39A18AB57FBD}" type="slidenum">
              <a:rPr lang="en-US" smtClean="0"/>
              <a:t>‹#›</a:t>
            </a:fld>
            <a:endParaRPr lang="en-US"/>
          </a:p>
        </p:txBody>
      </p:sp>
    </p:spTree>
    <p:extLst>
      <p:ext uri="{BB962C8B-B14F-4D97-AF65-F5344CB8AC3E}">
        <p14:creationId xmlns:p14="http://schemas.microsoft.com/office/powerpoint/2010/main" val="1134001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9D06B-4E39-4AAE-8C57-89CF4AE254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79E48A-6449-4D45-B251-5FF168E93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F259A0-B27E-4A69-A0C9-D282DE8F40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5DE78B-D87B-4BD6-AD76-8B324F3CA6E1}"/>
              </a:ext>
            </a:extLst>
          </p:cNvPr>
          <p:cNvSpPr>
            <a:spLocks noGrp="1"/>
          </p:cNvSpPr>
          <p:nvPr>
            <p:ph type="dt" sz="half" idx="10"/>
          </p:nvPr>
        </p:nvSpPr>
        <p:spPr/>
        <p:txBody>
          <a:bodyPr/>
          <a:lstStyle/>
          <a:p>
            <a:fld id="{07E3C488-6852-4EA5-BA48-E4D7C1C82E01}" type="datetimeFigureOut">
              <a:rPr lang="en-US" smtClean="0"/>
              <a:t>3/14/21</a:t>
            </a:fld>
            <a:endParaRPr lang="en-US"/>
          </a:p>
        </p:txBody>
      </p:sp>
      <p:sp>
        <p:nvSpPr>
          <p:cNvPr id="6" name="Footer Placeholder 5">
            <a:extLst>
              <a:ext uri="{FF2B5EF4-FFF2-40B4-BE49-F238E27FC236}">
                <a16:creationId xmlns:a16="http://schemas.microsoft.com/office/drawing/2014/main" id="{1C8F2BDC-1189-4317-9163-CCDBF1885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1C04E0-6687-41CC-AEA8-D4E5918A14F9}"/>
              </a:ext>
            </a:extLst>
          </p:cNvPr>
          <p:cNvSpPr>
            <a:spLocks noGrp="1"/>
          </p:cNvSpPr>
          <p:nvPr>
            <p:ph type="sldNum" sz="quarter" idx="12"/>
          </p:nvPr>
        </p:nvSpPr>
        <p:spPr/>
        <p:txBody>
          <a:bodyPr/>
          <a:lstStyle/>
          <a:p>
            <a:fld id="{8440D726-C433-45AF-A097-39A18AB57FBD}" type="slidenum">
              <a:rPr lang="en-US" smtClean="0"/>
              <a:t>‹#›</a:t>
            </a:fld>
            <a:endParaRPr lang="en-US"/>
          </a:p>
        </p:txBody>
      </p:sp>
    </p:spTree>
    <p:extLst>
      <p:ext uri="{BB962C8B-B14F-4D97-AF65-F5344CB8AC3E}">
        <p14:creationId xmlns:p14="http://schemas.microsoft.com/office/powerpoint/2010/main" val="3568191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A6931-874F-42C1-B4C2-E7D5C7AD93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81490-D399-4B53-8A63-78690695C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6C9EC1-FDCB-42D1-A5B1-07EA7D25E8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20A681-11D8-4880-A991-7650AC7710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6AE6C0-B0DD-46BF-A1A6-8D34B30347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8C8217-5AE5-430B-A8FC-10BAC9EE004B}"/>
              </a:ext>
            </a:extLst>
          </p:cNvPr>
          <p:cNvSpPr>
            <a:spLocks noGrp="1"/>
          </p:cNvSpPr>
          <p:nvPr>
            <p:ph type="dt" sz="half" idx="10"/>
          </p:nvPr>
        </p:nvSpPr>
        <p:spPr/>
        <p:txBody>
          <a:bodyPr/>
          <a:lstStyle/>
          <a:p>
            <a:fld id="{07E3C488-6852-4EA5-BA48-E4D7C1C82E01}" type="datetimeFigureOut">
              <a:rPr lang="en-US" smtClean="0"/>
              <a:t>3/14/21</a:t>
            </a:fld>
            <a:endParaRPr lang="en-US"/>
          </a:p>
        </p:txBody>
      </p:sp>
      <p:sp>
        <p:nvSpPr>
          <p:cNvPr id="8" name="Footer Placeholder 7">
            <a:extLst>
              <a:ext uri="{FF2B5EF4-FFF2-40B4-BE49-F238E27FC236}">
                <a16:creationId xmlns:a16="http://schemas.microsoft.com/office/drawing/2014/main" id="{BA34B296-9E08-4963-A5CD-6BC3E28A6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4D51C1-1F39-4CB3-B2C7-13AFDD045637}"/>
              </a:ext>
            </a:extLst>
          </p:cNvPr>
          <p:cNvSpPr>
            <a:spLocks noGrp="1"/>
          </p:cNvSpPr>
          <p:nvPr>
            <p:ph type="sldNum" sz="quarter" idx="12"/>
          </p:nvPr>
        </p:nvSpPr>
        <p:spPr/>
        <p:txBody>
          <a:bodyPr/>
          <a:lstStyle/>
          <a:p>
            <a:fld id="{8440D726-C433-45AF-A097-39A18AB57FBD}" type="slidenum">
              <a:rPr lang="en-US" smtClean="0"/>
              <a:t>‹#›</a:t>
            </a:fld>
            <a:endParaRPr lang="en-US"/>
          </a:p>
        </p:txBody>
      </p:sp>
    </p:spTree>
    <p:extLst>
      <p:ext uri="{BB962C8B-B14F-4D97-AF65-F5344CB8AC3E}">
        <p14:creationId xmlns:p14="http://schemas.microsoft.com/office/powerpoint/2010/main" val="438145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6091-9399-41A1-962A-901622E939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3004B7-9716-492F-B0DE-1E3EEFE0701D}"/>
              </a:ext>
            </a:extLst>
          </p:cNvPr>
          <p:cNvSpPr>
            <a:spLocks noGrp="1"/>
          </p:cNvSpPr>
          <p:nvPr>
            <p:ph type="dt" sz="half" idx="10"/>
          </p:nvPr>
        </p:nvSpPr>
        <p:spPr/>
        <p:txBody>
          <a:bodyPr/>
          <a:lstStyle/>
          <a:p>
            <a:fld id="{07E3C488-6852-4EA5-BA48-E4D7C1C82E01}" type="datetimeFigureOut">
              <a:rPr lang="en-US" smtClean="0"/>
              <a:t>3/14/21</a:t>
            </a:fld>
            <a:endParaRPr lang="en-US"/>
          </a:p>
        </p:txBody>
      </p:sp>
      <p:sp>
        <p:nvSpPr>
          <p:cNvPr id="4" name="Footer Placeholder 3">
            <a:extLst>
              <a:ext uri="{FF2B5EF4-FFF2-40B4-BE49-F238E27FC236}">
                <a16:creationId xmlns:a16="http://schemas.microsoft.com/office/drawing/2014/main" id="{19BFE631-DBA2-49F0-B47E-9594C7CDD7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67B329-12CA-47C0-9F8A-C38647B20045}"/>
              </a:ext>
            </a:extLst>
          </p:cNvPr>
          <p:cNvSpPr>
            <a:spLocks noGrp="1"/>
          </p:cNvSpPr>
          <p:nvPr>
            <p:ph type="sldNum" sz="quarter" idx="12"/>
          </p:nvPr>
        </p:nvSpPr>
        <p:spPr/>
        <p:txBody>
          <a:bodyPr/>
          <a:lstStyle/>
          <a:p>
            <a:fld id="{8440D726-C433-45AF-A097-39A18AB57FBD}" type="slidenum">
              <a:rPr lang="en-US" smtClean="0"/>
              <a:t>‹#›</a:t>
            </a:fld>
            <a:endParaRPr lang="en-US"/>
          </a:p>
        </p:txBody>
      </p:sp>
    </p:spTree>
    <p:extLst>
      <p:ext uri="{BB962C8B-B14F-4D97-AF65-F5344CB8AC3E}">
        <p14:creationId xmlns:p14="http://schemas.microsoft.com/office/powerpoint/2010/main" val="2957667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9F4F2-660B-47EC-9E57-CBB77B1DBD02}"/>
              </a:ext>
            </a:extLst>
          </p:cNvPr>
          <p:cNvSpPr>
            <a:spLocks noGrp="1"/>
          </p:cNvSpPr>
          <p:nvPr>
            <p:ph type="dt" sz="half" idx="10"/>
          </p:nvPr>
        </p:nvSpPr>
        <p:spPr/>
        <p:txBody>
          <a:bodyPr/>
          <a:lstStyle/>
          <a:p>
            <a:fld id="{07E3C488-6852-4EA5-BA48-E4D7C1C82E01}" type="datetimeFigureOut">
              <a:rPr lang="en-US" smtClean="0"/>
              <a:t>3/14/21</a:t>
            </a:fld>
            <a:endParaRPr lang="en-US"/>
          </a:p>
        </p:txBody>
      </p:sp>
      <p:sp>
        <p:nvSpPr>
          <p:cNvPr id="3" name="Footer Placeholder 2">
            <a:extLst>
              <a:ext uri="{FF2B5EF4-FFF2-40B4-BE49-F238E27FC236}">
                <a16:creationId xmlns:a16="http://schemas.microsoft.com/office/drawing/2014/main" id="{41F2831E-FAD1-421B-891F-0E623FE275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264C2A-ABFD-4B7A-ADC6-C5FABC6D190C}"/>
              </a:ext>
            </a:extLst>
          </p:cNvPr>
          <p:cNvSpPr>
            <a:spLocks noGrp="1"/>
          </p:cNvSpPr>
          <p:nvPr>
            <p:ph type="sldNum" sz="quarter" idx="12"/>
          </p:nvPr>
        </p:nvSpPr>
        <p:spPr/>
        <p:txBody>
          <a:bodyPr/>
          <a:lstStyle/>
          <a:p>
            <a:fld id="{8440D726-C433-45AF-A097-39A18AB57FBD}" type="slidenum">
              <a:rPr lang="en-US" smtClean="0"/>
              <a:t>‹#›</a:t>
            </a:fld>
            <a:endParaRPr lang="en-US"/>
          </a:p>
        </p:txBody>
      </p:sp>
    </p:spTree>
    <p:extLst>
      <p:ext uri="{BB962C8B-B14F-4D97-AF65-F5344CB8AC3E}">
        <p14:creationId xmlns:p14="http://schemas.microsoft.com/office/powerpoint/2010/main" val="257220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FA1D4-628D-44F8-ACE6-14FCB8F90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E72845-8AB6-4E10-B3EB-36B5032B19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DECD8C-82D9-4E8B-BE7F-587407C3F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0E095-868A-403A-B192-100AB44B2AD8}"/>
              </a:ext>
            </a:extLst>
          </p:cNvPr>
          <p:cNvSpPr>
            <a:spLocks noGrp="1"/>
          </p:cNvSpPr>
          <p:nvPr>
            <p:ph type="dt" sz="half" idx="10"/>
          </p:nvPr>
        </p:nvSpPr>
        <p:spPr/>
        <p:txBody>
          <a:bodyPr/>
          <a:lstStyle/>
          <a:p>
            <a:fld id="{07E3C488-6852-4EA5-BA48-E4D7C1C82E01}" type="datetimeFigureOut">
              <a:rPr lang="en-US" smtClean="0"/>
              <a:t>3/14/21</a:t>
            </a:fld>
            <a:endParaRPr lang="en-US"/>
          </a:p>
        </p:txBody>
      </p:sp>
      <p:sp>
        <p:nvSpPr>
          <p:cNvPr id="6" name="Footer Placeholder 5">
            <a:extLst>
              <a:ext uri="{FF2B5EF4-FFF2-40B4-BE49-F238E27FC236}">
                <a16:creationId xmlns:a16="http://schemas.microsoft.com/office/drawing/2014/main" id="{CB9EC427-23A5-4B7C-A43F-7D5E3E109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C0950-3FA8-40E3-96DB-BBE7740FA4E9}"/>
              </a:ext>
            </a:extLst>
          </p:cNvPr>
          <p:cNvSpPr>
            <a:spLocks noGrp="1"/>
          </p:cNvSpPr>
          <p:nvPr>
            <p:ph type="sldNum" sz="quarter" idx="12"/>
          </p:nvPr>
        </p:nvSpPr>
        <p:spPr/>
        <p:txBody>
          <a:bodyPr/>
          <a:lstStyle/>
          <a:p>
            <a:fld id="{8440D726-C433-45AF-A097-39A18AB57FBD}" type="slidenum">
              <a:rPr lang="en-US" smtClean="0"/>
              <a:t>‹#›</a:t>
            </a:fld>
            <a:endParaRPr lang="en-US"/>
          </a:p>
        </p:txBody>
      </p:sp>
    </p:spTree>
    <p:extLst>
      <p:ext uri="{BB962C8B-B14F-4D97-AF65-F5344CB8AC3E}">
        <p14:creationId xmlns:p14="http://schemas.microsoft.com/office/powerpoint/2010/main" val="113596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C856-6737-454B-BB86-B84B1E96F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2BF645-5286-4492-9C7D-EEA1467141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0B002E-2127-4079-A68B-1B4506951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1ECDA9-7EC4-4FB6-A9E2-DE67E240D0CA}"/>
              </a:ext>
            </a:extLst>
          </p:cNvPr>
          <p:cNvSpPr>
            <a:spLocks noGrp="1"/>
          </p:cNvSpPr>
          <p:nvPr>
            <p:ph type="dt" sz="half" idx="10"/>
          </p:nvPr>
        </p:nvSpPr>
        <p:spPr/>
        <p:txBody>
          <a:bodyPr/>
          <a:lstStyle/>
          <a:p>
            <a:fld id="{07E3C488-6852-4EA5-BA48-E4D7C1C82E01}" type="datetimeFigureOut">
              <a:rPr lang="en-US" smtClean="0"/>
              <a:t>3/14/21</a:t>
            </a:fld>
            <a:endParaRPr lang="en-US"/>
          </a:p>
        </p:txBody>
      </p:sp>
      <p:sp>
        <p:nvSpPr>
          <p:cNvPr id="6" name="Footer Placeholder 5">
            <a:extLst>
              <a:ext uri="{FF2B5EF4-FFF2-40B4-BE49-F238E27FC236}">
                <a16:creationId xmlns:a16="http://schemas.microsoft.com/office/drawing/2014/main" id="{4A42441E-EE60-4B25-896E-5A8D7534E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CB6D1D-EC10-43A9-BBB4-842E678FF8CD}"/>
              </a:ext>
            </a:extLst>
          </p:cNvPr>
          <p:cNvSpPr>
            <a:spLocks noGrp="1"/>
          </p:cNvSpPr>
          <p:nvPr>
            <p:ph type="sldNum" sz="quarter" idx="12"/>
          </p:nvPr>
        </p:nvSpPr>
        <p:spPr/>
        <p:txBody>
          <a:bodyPr/>
          <a:lstStyle/>
          <a:p>
            <a:fld id="{8440D726-C433-45AF-A097-39A18AB57FBD}" type="slidenum">
              <a:rPr lang="en-US" smtClean="0"/>
              <a:t>‹#›</a:t>
            </a:fld>
            <a:endParaRPr lang="en-US"/>
          </a:p>
        </p:txBody>
      </p:sp>
    </p:spTree>
    <p:extLst>
      <p:ext uri="{BB962C8B-B14F-4D97-AF65-F5344CB8AC3E}">
        <p14:creationId xmlns:p14="http://schemas.microsoft.com/office/powerpoint/2010/main" val="316011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98056-EF7C-4A21-BF8B-0A087518E6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00AE54-A00F-4C82-894B-4B1B2FACB3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9AF70-F5DB-4CDD-BDC3-A2C4286280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3C488-6852-4EA5-BA48-E4D7C1C82E01}" type="datetimeFigureOut">
              <a:rPr lang="en-US" smtClean="0"/>
              <a:t>3/14/21</a:t>
            </a:fld>
            <a:endParaRPr lang="en-US"/>
          </a:p>
        </p:txBody>
      </p:sp>
      <p:sp>
        <p:nvSpPr>
          <p:cNvPr id="5" name="Footer Placeholder 4">
            <a:extLst>
              <a:ext uri="{FF2B5EF4-FFF2-40B4-BE49-F238E27FC236}">
                <a16:creationId xmlns:a16="http://schemas.microsoft.com/office/drawing/2014/main" id="{DC4B281F-69FD-4870-8007-EB6E95A26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A3876D-758D-496B-BB0E-04F1132AAA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0D726-C433-45AF-A097-39A18AB57FBD}" type="slidenum">
              <a:rPr lang="en-US" smtClean="0"/>
              <a:t>‹#›</a:t>
            </a:fld>
            <a:endParaRPr lang="en-US"/>
          </a:p>
        </p:txBody>
      </p:sp>
    </p:spTree>
    <p:extLst>
      <p:ext uri="{BB962C8B-B14F-4D97-AF65-F5344CB8AC3E}">
        <p14:creationId xmlns:p14="http://schemas.microsoft.com/office/powerpoint/2010/main" val="1966808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hyperlink" Target="mailto:rchung@hempsteadschools.org" TargetMode="Externa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0A50DD-158D-4791-A854-B5099B8D160A}"/>
              </a:ext>
            </a:extLst>
          </p:cNvPr>
          <p:cNvSpPr/>
          <p:nvPr/>
        </p:nvSpPr>
        <p:spPr>
          <a:xfrm>
            <a:off x="395542" y="109979"/>
            <a:ext cx="11465543" cy="2123658"/>
          </a:xfrm>
          <a:prstGeom prst="rect">
            <a:avLst/>
          </a:prstGeom>
        </p:spPr>
        <p:txBody>
          <a:bodyPr wrap="square">
            <a:spAutoFit/>
          </a:bodyPr>
          <a:lstStyle/>
          <a:p>
            <a:r>
              <a:rPr lang="en-US" b="1" dirty="0"/>
              <a:t>Prospect School’s IB application to become an authorized IB World School has been accepted! A virtual verification visit will review instructional practices we have established as an IB PYP Candidate School. The IB visiting team will visit classes virtually for two days, March 22-23, 2021. We are looking for parent volunteers to speak to the visiting team to share what they know about IB and the positive experience your child is having at Prospect School. If you would like additional information, please contact Ms. Chung at (516) 434-4700, via email - </a:t>
            </a:r>
            <a:r>
              <a:rPr lang="en-US" b="1" dirty="0">
                <a:hlinkClick r:id="rId2"/>
              </a:rPr>
              <a:t>rchung@hempsteadschools.org</a:t>
            </a:r>
            <a:r>
              <a:rPr lang="en-US" b="1" dirty="0"/>
              <a:t> or send a not to your child’s teacher. </a:t>
            </a:r>
          </a:p>
          <a:p>
            <a:pPr algn="ctr"/>
            <a:r>
              <a:rPr lang="en-US" sz="2400" b="1" dirty="0">
                <a:solidFill>
                  <a:srgbClr val="FF0000"/>
                </a:solidFill>
              </a:rPr>
              <a:t>February’s Learner Profile Attribute is Inquirer</a:t>
            </a:r>
          </a:p>
        </p:txBody>
      </p:sp>
      <p:pic>
        <p:nvPicPr>
          <p:cNvPr id="4" name="Picture 3" descr="Text&#10;&#10;Description automatically generated">
            <a:extLst>
              <a:ext uri="{FF2B5EF4-FFF2-40B4-BE49-F238E27FC236}">
                <a16:creationId xmlns:a16="http://schemas.microsoft.com/office/drawing/2014/main" id="{1095F2E5-915C-43CE-819A-7423FDD66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137" y="2376641"/>
            <a:ext cx="4586355" cy="2049259"/>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BD74C4FE-C323-472D-A7EB-3AE357E3A3DE}"/>
              </a:ext>
            </a:extLst>
          </p:cNvPr>
          <p:cNvPicPr>
            <a:picLocks noChangeAspect="1"/>
          </p:cNvPicPr>
          <p:nvPr/>
        </p:nvPicPr>
        <p:blipFill>
          <a:blip r:embed="rId4"/>
          <a:stretch>
            <a:fillRect/>
          </a:stretch>
        </p:blipFill>
        <p:spPr>
          <a:xfrm rot="5400000">
            <a:off x="914965" y="2147172"/>
            <a:ext cx="1896255" cy="2518770"/>
          </a:xfrm>
          <a:prstGeom prst="rect">
            <a:avLst/>
          </a:prstGeom>
        </p:spPr>
      </p:pic>
      <p:pic>
        <p:nvPicPr>
          <p:cNvPr id="8" name="Picture 7" descr="A picture containing indoor, cluttered&#10;&#10;Description automatically generated">
            <a:extLst>
              <a:ext uri="{FF2B5EF4-FFF2-40B4-BE49-F238E27FC236}">
                <a16:creationId xmlns:a16="http://schemas.microsoft.com/office/drawing/2014/main" id="{7ABF707E-846B-4EEA-85F0-F7FF19F78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4263" y="4305065"/>
            <a:ext cx="2081143" cy="2518768"/>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F24E03AE-7B0B-41B6-8BF9-A2A94EF924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192099" y="4782901"/>
            <a:ext cx="2081143" cy="1563089"/>
          </a:xfrm>
          <a:prstGeom prst="rect">
            <a:avLst/>
          </a:prstGeom>
        </p:spPr>
      </p:pic>
      <p:pic>
        <p:nvPicPr>
          <p:cNvPr id="12" name="Picture 11" descr="A picture containing person, floor, indoor&#10;&#10;Description automatically generated">
            <a:extLst>
              <a:ext uri="{FF2B5EF4-FFF2-40B4-BE49-F238E27FC236}">
                <a16:creationId xmlns:a16="http://schemas.microsoft.com/office/drawing/2014/main" id="{5945FF5E-3D42-48F0-A8C4-1EA2A92CAE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407173" y="4305064"/>
            <a:ext cx="2081137" cy="2518768"/>
          </a:xfrm>
          <a:prstGeom prst="rect">
            <a:avLst/>
          </a:prstGeom>
        </p:spPr>
      </p:pic>
      <p:pic>
        <p:nvPicPr>
          <p:cNvPr id="14" name="Picture 13" descr="A picture containing indoor, person&#10;&#10;Description automatically generated">
            <a:extLst>
              <a:ext uri="{FF2B5EF4-FFF2-40B4-BE49-F238E27FC236}">
                <a16:creationId xmlns:a16="http://schemas.microsoft.com/office/drawing/2014/main" id="{AD59BF3B-6014-4086-9700-240AA29EF60A}"/>
              </a:ext>
            </a:extLst>
          </p:cNvPr>
          <p:cNvPicPr>
            <a:picLocks noChangeAspect="1"/>
          </p:cNvPicPr>
          <p:nvPr/>
        </p:nvPicPr>
        <p:blipFill rotWithShape="1">
          <a:blip r:embed="rId8">
            <a:extLst>
              <a:ext uri="{28A0092B-C50C-407E-A947-70E740481C1C}">
                <a14:useLocalDpi xmlns:a14="http://schemas.microsoft.com/office/drawing/2010/main" val="0"/>
              </a:ext>
            </a:extLst>
          </a:blip>
          <a:srcRect l="15429" b="32061"/>
          <a:stretch/>
        </p:blipFill>
        <p:spPr>
          <a:xfrm rot="5400000">
            <a:off x="9558020" y="2088766"/>
            <a:ext cx="1779442" cy="2518768"/>
          </a:xfrm>
          <a:prstGeom prst="rect">
            <a:avLst/>
          </a:prstGeom>
        </p:spPr>
      </p:pic>
      <p:pic>
        <p:nvPicPr>
          <p:cNvPr id="18" name="Picture 17" descr="Diagram&#10;&#10;Description automatically generated">
            <a:extLst>
              <a:ext uri="{FF2B5EF4-FFF2-40B4-BE49-F238E27FC236}">
                <a16:creationId xmlns:a16="http://schemas.microsoft.com/office/drawing/2014/main" id="{D233BD66-1600-4FAF-AF1C-E37CB837BF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5087745" y="4755800"/>
            <a:ext cx="2081140" cy="1617294"/>
          </a:xfrm>
          <a:prstGeom prst="rect">
            <a:avLst/>
          </a:prstGeom>
        </p:spPr>
      </p:pic>
      <p:pic>
        <p:nvPicPr>
          <p:cNvPr id="20" name="Picture 19" descr="A picture containing indoor, person&#10;&#10;Description automatically generated">
            <a:extLst>
              <a:ext uri="{FF2B5EF4-FFF2-40B4-BE49-F238E27FC236}">
                <a16:creationId xmlns:a16="http://schemas.microsoft.com/office/drawing/2014/main" id="{60D81702-61FA-4927-BC81-4F283541E405}"/>
              </a:ext>
            </a:extLst>
          </p:cNvPr>
          <p:cNvPicPr>
            <a:picLocks noChangeAspect="1"/>
          </p:cNvPicPr>
          <p:nvPr/>
        </p:nvPicPr>
        <p:blipFill rotWithShape="1">
          <a:blip r:embed="rId10">
            <a:extLst>
              <a:ext uri="{28A0092B-C50C-407E-A947-70E740481C1C}">
                <a14:useLocalDpi xmlns:a14="http://schemas.microsoft.com/office/drawing/2010/main" val="0"/>
              </a:ext>
            </a:extLst>
          </a:blip>
          <a:srcRect t="13880"/>
          <a:stretch/>
        </p:blipFill>
        <p:spPr>
          <a:xfrm>
            <a:off x="7242414" y="4523877"/>
            <a:ext cx="1617295" cy="2081140"/>
          </a:xfrm>
          <a:prstGeom prst="rect">
            <a:avLst/>
          </a:prstGeom>
        </p:spPr>
      </p:pic>
      <p:pic>
        <p:nvPicPr>
          <p:cNvPr id="21" name="Picture 20" descr="Logo&#10;&#10;Description automatically generated">
            <a:extLst>
              <a:ext uri="{FF2B5EF4-FFF2-40B4-BE49-F238E27FC236}">
                <a16:creationId xmlns:a16="http://schemas.microsoft.com/office/drawing/2014/main" id="{5AA9D0F7-97C4-41C0-B8C7-EE7D0392AA98}"/>
              </a:ext>
            </a:extLst>
          </p:cNvPr>
          <p:cNvPicPr>
            <a:picLocks noChangeAspect="1"/>
          </p:cNvPicPr>
          <p:nvPr/>
        </p:nvPicPr>
        <p:blipFill>
          <a:blip r:embed="rId11"/>
          <a:stretch>
            <a:fillRect/>
          </a:stretch>
        </p:blipFill>
        <p:spPr>
          <a:xfrm>
            <a:off x="9188357" y="1823519"/>
            <a:ext cx="703585" cy="522514"/>
          </a:xfrm>
          <a:prstGeom prst="rect">
            <a:avLst/>
          </a:prstGeom>
        </p:spPr>
      </p:pic>
      <p:pic>
        <p:nvPicPr>
          <p:cNvPr id="22" name="Picture 21" descr="Logo&#10;&#10;Description automatically generated">
            <a:extLst>
              <a:ext uri="{FF2B5EF4-FFF2-40B4-BE49-F238E27FC236}">
                <a16:creationId xmlns:a16="http://schemas.microsoft.com/office/drawing/2014/main" id="{FEE1B793-B57D-44EB-B174-FDF830549E4E}"/>
              </a:ext>
            </a:extLst>
          </p:cNvPr>
          <p:cNvPicPr>
            <a:picLocks noChangeAspect="1"/>
          </p:cNvPicPr>
          <p:nvPr/>
        </p:nvPicPr>
        <p:blipFill>
          <a:blip r:embed="rId11"/>
          <a:stretch>
            <a:fillRect/>
          </a:stretch>
        </p:blipFill>
        <p:spPr>
          <a:xfrm>
            <a:off x="2418893" y="1854127"/>
            <a:ext cx="703585" cy="522514"/>
          </a:xfrm>
          <a:prstGeom prst="rect">
            <a:avLst/>
          </a:prstGeom>
        </p:spPr>
      </p:pic>
    </p:spTree>
    <p:extLst>
      <p:ext uri="{BB962C8B-B14F-4D97-AF65-F5344CB8AC3E}">
        <p14:creationId xmlns:p14="http://schemas.microsoft.com/office/powerpoint/2010/main" val="2176785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0C2A-41BA-E941-9FE4-7D3B4B024537}"/>
              </a:ext>
            </a:extLst>
          </p:cNvPr>
          <p:cNvSpPr>
            <a:spLocks noGrp="1"/>
          </p:cNvSpPr>
          <p:nvPr>
            <p:ph type="title"/>
          </p:nvPr>
        </p:nvSpPr>
        <p:spPr>
          <a:xfrm>
            <a:off x="838200" y="214313"/>
            <a:ext cx="10515600" cy="1476375"/>
          </a:xfrm>
        </p:spPr>
        <p:txBody>
          <a:bodyPr rtlCol="0">
            <a:normAutofit fontScale="90000"/>
          </a:bodyPr>
          <a:lstStyle/>
          <a:p>
            <a:pPr algn="ctr" eaLnBrk="1" fontAlgn="auto" hangingPunct="1">
              <a:spcAft>
                <a:spcPts val="0"/>
              </a:spcAft>
              <a:defRPr/>
            </a:pPr>
            <a:br>
              <a:rPr lang="en-US" b="1">
                <a:latin typeface="+mn-lt"/>
              </a:rPr>
            </a:br>
            <a:br>
              <a:rPr lang="en-US" b="1">
                <a:latin typeface="+mn-lt"/>
              </a:rPr>
            </a:br>
            <a:r>
              <a:rPr lang="en-US" b="1">
                <a:latin typeface="+mn-lt"/>
              </a:rPr>
              <a:t>February - Learner Profile</a:t>
            </a:r>
            <a:br>
              <a:rPr lang="en-US" b="1">
                <a:latin typeface="+mn-lt"/>
              </a:rPr>
            </a:br>
            <a:r>
              <a:rPr lang="en-US" b="1">
                <a:latin typeface="+mn-lt"/>
              </a:rPr>
              <a:t>Inquirer</a:t>
            </a:r>
            <a:br>
              <a:rPr lang="en-US" b="1">
                <a:latin typeface="+mn-lt"/>
              </a:rPr>
            </a:br>
            <a:br>
              <a:rPr lang="en-US" b="1">
                <a:latin typeface="+mn-lt"/>
              </a:rPr>
            </a:br>
            <a:endParaRPr lang="en-US" b="1">
              <a:latin typeface="+mn-lt"/>
            </a:endParaRPr>
          </a:p>
        </p:txBody>
      </p:sp>
      <p:sp>
        <p:nvSpPr>
          <p:cNvPr id="3" name="TextBox 2">
            <a:extLst>
              <a:ext uri="{FF2B5EF4-FFF2-40B4-BE49-F238E27FC236}">
                <a16:creationId xmlns:a16="http://schemas.microsoft.com/office/drawing/2014/main" id="{ABDC6870-AB31-9C4C-8C3B-9D4BCF7BA9A4}"/>
              </a:ext>
            </a:extLst>
          </p:cNvPr>
          <p:cNvSpPr txBox="1"/>
          <p:nvPr/>
        </p:nvSpPr>
        <p:spPr>
          <a:xfrm>
            <a:off x="1753849" y="2947987"/>
            <a:ext cx="8676269" cy="2862322"/>
          </a:xfrm>
          <a:prstGeom prst="rect">
            <a:avLst/>
          </a:prstGeom>
          <a:noFill/>
        </p:spPr>
        <p:txBody>
          <a:bodyPr wrap="square">
            <a:spAutoFit/>
          </a:bodyPr>
          <a:lstStyle/>
          <a:p>
            <a:pPr>
              <a:defRPr/>
            </a:pPr>
            <a:r>
              <a:rPr lang="en-US" dirty="0"/>
              <a:t>Students who are </a:t>
            </a:r>
            <a:r>
              <a:rPr lang="en-US" b="1" dirty="0"/>
              <a:t>inquirers</a:t>
            </a:r>
            <a:r>
              <a:rPr lang="en-US" dirty="0"/>
              <a:t> are curious about the world. They can conduct research independently. They love learning and discovering new things and will carry this love of learning with them throughout life.</a:t>
            </a:r>
          </a:p>
          <a:p>
            <a:pPr algn="ctr">
              <a:defRPr/>
            </a:pPr>
            <a:r>
              <a:rPr lang="en-US" b="1" dirty="0"/>
              <a:t>How can parents help to develop students who are Inquirers at home? </a:t>
            </a:r>
          </a:p>
          <a:p>
            <a:pPr marL="342900" indent="-342900">
              <a:buFontTx/>
              <a:buAutoNum type="arabicPeriod"/>
              <a:defRPr/>
            </a:pPr>
            <a:r>
              <a:rPr lang="en-US" dirty="0"/>
              <a:t>Encourage areas of your child’s interest by visiting the library to borrow books that explore these topics.</a:t>
            </a:r>
          </a:p>
          <a:p>
            <a:pPr marL="342900" indent="-342900">
              <a:buFontTx/>
              <a:buAutoNum type="arabicPeriod"/>
              <a:defRPr/>
            </a:pPr>
            <a:r>
              <a:rPr lang="en-US" dirty="0"/>
              <a:t>Model being an inquirer. Admit when you don’t know the answer to a problem or a question and seek out answers in front of your child. </a:t>
            </a:r>
          </a:p>
          <a:p>
            <a:pPr marL="342900" indent="-342900">
              <a:buFontTx/>
              <a:buAutoNum type="arabicPeriod"/>
              <a:defRPr/>
            </a:pPr>
            <a:r>
              <a:rPr lang="en-US" dirty="0">
                <a:latin typeface="+mn-lt"/>
              </a:rPr>
              <a:t>Encourage your child to ask questions about things they want to learn more about.</a:t>
            </a:r>
          </a:p>
          <a:p>
            <a:pPr marL="342900" indent="-342900" eaLnBrk="1" fontAlgn="auto" hangingPunct="1">
              <a:spcBef>
                <a:spcPts val="0"/>
              </a:spcBef>
              <a:spcAft>
                <a:spcPts val="0"/>
              </a:spcAft>
              <a:buFontTx/>
              <a:buAutoNum type="arabicPeriod"/>
              <a:defRPr/>
            </a:pPr>
            <a:r>
              <a:rPr lang="en-US" dirty="0">
                <a:latin typeface="+mn-lt"/>
              </a:rPr>
              <a:t>Work with your child to find solutions to problems.</a:t>
            </a:r>
            <a:r>
              <a:rPr lang="en-US" dirty="0">
                <a:latin typeface="+mn-lt"/>
                <a:sym typeface="Wingdings" pitchFamily="2" charset="2"/>
              </a:rPr>
              <a:t></a:t>
            </a:r>
            <a:endParaRPr lang="en-US" dirty="0">
              <a:latin typeface="+mn-lt"/>
            </a:endParaRPr>
          </a:p>
        </p:txBody>
      </p:sp>
      <p:pic>
        <p:nvPicPr>
          <p:cNvPr id="13" name="Picture 12" descr="A drawing of a cartoon character&#10;&#10;Description automatically generated">
            <a:extLst>
              <a:ext uri="{FF2B5EF4-FFF2-40B4-BE49-F238E27FC236}">
                <a16:creationId xmlns:a16="http://schemas.microsoft.com/office/drawing/2014/main" id="{8CF5579E-DAE2-E444-8CE1-2B32DF77848D}"/>
              </a:ext>
            </a:extLst>
          </p:cNvPr>
          <p:cNvPicPr/>
          <p:nvPr/>
        </p:nvPicPr>
        <p:blipFill>
          <a:blip r:embed="rId2">
            <a:extLst>
              <a:ext uri="{28A0092B-C50C-407E-A947-70E740481C1C}">
                <a14:useLocalDpi xmlns:a14="http://schemas.microsoft.com/office/drawing/2010/main" val="0"/>
              </a:ext>
            </a:extLst>
          </a:blip>
          <a:stretch>
            <a:fillRect/>
          </a:stretch>
        </p:blipFill>
        <p:spPr>
          <a:xfrm>
            <a:off x="5117147" y="1527176"/>
            <a:ext cx="1955800" cy="1133474"/>
          </a:xfrm>
          <a:prstGeom prst="rect">
            <a:avLst/>
          </a:prstGeom>
        </p:spPr>
      </p:pic>
      <p:pic>
        <p:nvPicPr>
          <p:cNvPr id="4" name="Picture 3">
            <a:extLst>
              <a:ext uri="{FF2B5EF4-FFF2-40B4-BE49-F238E27FC236}">
                <a16:creationId xmlns:a16="http://schemas.microsoft.com/office/drawing/2014/main" id="{00BE1BF7-6FF6-4BFD-B433-67EDB2D2A42A}"/>
              </a:ext>
            </a:extLst>
          </p:cNvPr>
          <p:cNvPicPr>
            <a:picLocks noChangeAspect="1"/>
          </p:cNvPicPr>
          <p:nvPr/>
        </p:nvPicPr>
        <p:blipFill>
          <a:blip r:embed="rId3"/>
          <a:stretch>
            <a:fillRect/>
          </a:stretch>
        </p:blipFill>
        <p:spPr>
          <a:xfrm>
            <a:off x="712468" y="657225"/>
            <a:ext cx="2466975" cy="1847850"/>
          </a:xfrm>
          <a:prstGeom prst="rect">
            <a:avLst/>
          </a:prstGeom>
        </p:spPr>
      </p:pic>
      <p:pic>
        <p:nvPicPr>
          <p:cNvPr id="5" name="Picture 4">
            <a:extLst>
              <a:ext uri="{FF2B5EF4-FFF2-40B4-BE49-F238E27FC236}">
                <a16:creationId xmlns:a16="http://schemas.microsoft.com/office/drawing/2014/main" id="{D1CDD324-34FE-4CC4-AD56-6890D9F73E48}"/>
              </a:ext>
            </a:extLst>
          </p:cNvPr>
          <p:cNvPicPr>
            <a:picLocks noChangeAspect="1"/>
          </p:cNvPicPr>
          <p:nvPr/>
        </p:nvPicPr>
        <p:blipFill>
          <a:blip r:embed="rId4"/>
          <a:stretch>
            <a:fillRect/>
          </a:stretch>
        </p:blipFill>
        <p:spPr>
          <a:xfrm>
            <a:off x="9326149" y="657226"/>
            <a:ext cx="2466975" cy="1847850"/>
          </a:xfrm>
          <a:prstGeom prst="rect">
            <a:avLst/>
          </a:prstGeom>
        </p:spPr>
      </p:pic>
    </p:spTree>
    <p:extLst>
      <p:ext uri="{BB962C8B-B14F-4D97-AF65-F5344CB8AC3E}">
        <p14:creationId xmlns:p14="http://schemas.microsoft.com/office/powerpoint/2010/main" val="1739152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0C2A-41BA-E941-9FE4-7D3B4B024537}"/>
              </a:ext>
            </a:extLst>
          </p:cNvPr>
          <p:cNvSpPr>
            <a:spLocks noGrp="1"/>
          </p:cNvSpPr>
          <p:nvPr>
            <p:ph type="title"/>
          </p:nvPr>
        </p:nvSpPr>
        <p:spPr>
          <a:xfrm>
            <a:off x="838200" y="214313"/>
            <a:ext cx="10515600" cy="1476375"/>
          </a:xfrm>
        </p:spPr>
        <p:txBody>
          <a:bodyPr rtlCol="0">
            <a:normAutofit fontScale="90000"/>
          </a:bodyPr>
          <a:lstStyle/>
          <a:p>
            <a:pPr algn="ctr" rtl="0" eaLnBrk="1" fontAlgn="auto" hangingPunct="1">
              <a:spcAft>
                <a:spcPts val="0"/>
              </a:spcAft>
              <a:defRPr/>
            </a:pPr>
            <a:br>
              <a:rPr lang="en-US" b="1" dirty="0">
                <a:latin typeface="+mn-lt"/>
              </a:rPr>
            </a:br>
            <a:br>
              <a:rPr lang="en-US" b="1" dirty="0">
                <a:latin typeface="+mn-lt"/>
              </a:rPr>
            </a:br>
            <a:r>
              <a:rPr lang="es-ES_tradnl" b="1" dirty="0">
                <a:latin typeface="+mn-lt"/>
              </a:rPr>
              <a:t>Febrero: Perfil del Alumno</a:t>
            </a:r>
            <a:br>
              <a:rPr lang="es-ES_tradnl" b="1" dirty="0">
                <a:latin typeface="+mn-lt"/>
              </a:rPr>
            </a:br>
            <a:r>
              <a:rPr lang="es-ES_tradnl" b="1" dirty="0">
                <a:latin typeface="+mn-lt"/>
              </a:rPr>
              <a:t>Investigador</a:t>
            </a:r>
            <a:br>
              <a:rPr lang="es-ES_tradnl" b="1" dirty="0">
                <a:latin typeface="+mn-lt"/>
              </a:rPr>
            </a:br>
            <a:br>
              <a:rPr lang="en-US" b="1" dirty="0">
                <a:latin typeface="+mn-lt"/>
              </a:rPr>
            </a:br>
            <a:endParaRPr lang="en-US" b="1" dirty="0">
              <a:latin typeface="+mn-lt"/>
            </a:endParaRPr>
          </a:p>
        </p:txBody>
      </p:sp>
      <p:sp>
        <p:nvSpPr>
          <p:cNvPr id="3" name="TextBox 2">
            <a:extLst>
              <a:ext uri="{FF2B5EF4-FFF2-40B4-BE49-F238E27FC236}">
                <a16:creationId xmlns:a16="http://schemas.microsoft.com/office/drawing/2014/main" id="{ABDC6870-AB31-9C4C-8C3B-9D4BCF7BA9A4}"/>
              </a:ext>
            </a:extLst>
          </p:cNvPr>
          <p:cNvSpPr txBox="1"/>
          <p:nvPr/>
        </p:nvSpPr>
        <p:spPr>
          <a:xfrm>
            <a:off x="1223800" y="3003551"/>
            <a:ext cx="9335836" cy="2862322"/>
          </a:xfrm>
          <a:prstGeom prst="rect">
            <a:avLst/>
          </a:prstGeom>
          <a:noFill/>
        </p:spPr>
        <p:txBody>
          <a:bodyPr wrap="square">
            <a:spAutoFit/>
          </a:bodyPr>
          <a:lstStyle/>
          <a:p>
            <a:pPr algn="l" rtl="0">
              <a:defRPr/>
            </a:pPr>
            <a:r>
              <a:rPr lang="es-ES_tradnl" dirty="0"/>
              <a:t>Estudiantes que son </a:t>
            </a:r>
            <a:r>
              <a:rPr lang="es-ES_tradnl" b="1" dirty="0"/>
              <a:t>indagadores </a:t>
            </a:r>
            <a:r>
              <a:rPr lang="es-ES_tradnl" dirty="0"/>
              <a:t>sienten curiosidad por el mundo. Pueden realizar investigaciones de forma independiente. Les encanta aprender y descubrir cosas nuevas y llevarán este amor por aprender con ellos durante toda la vida.</a:t>
            </a:r>
          </a:p>
          <a:p>
            <a:pPr algn="ctr" rtl="0">
              <a:defRPr/>
            </a:pPr>
            <a:r>
              <a:rPr lang="es-ES_tradnl" b="1" dirty="0"/>
              <a:t>  ¿Cómo pueden los padres ayudar a desarrollar estudiantes que son Indagadores en casa? </a:t>
            </a:r>
          </a:p>
          <a:p>
            <a:pPr marL="342900" indent="-342900" algn="l" rtl="0">
              <a:buFontTx/>
              <a:buAutoNum type="arabicPeriod"/>
              <a:defRPr/>
            </a:pPr>
            <a:r>
              <a:rPr lang="es-ES_tradnl" dirty="0"/>
              <a:t>Fomente las áreas de interés de su hijo visitando la biblioteca para pedir prestados libros que exploren estos temas.</a:t>
            </a:r>
          </a:p>
          <a:p>
            <a:pPr marL="342900" indent="-342900" algn="l" rtl="0">
              <a:buFontTx/>
              <a:buAutoNum type="arabicPeriod"/>
              <a:defRPr/>
            </a:pPr>
            <a:r>
              <a:rPr lang="es-ES_tradnl" dirty="0"/>
              <a:t>Modelo siendo un investigador. Admita cuando no sepa la respuesta a un problema o una pregunta y busque respuestas frente a su hijo.</a:t>
            </a:r>
          </a:p>
          <a:p>
            <a:pPr marL="342900" indent="-342900" algn="l" rtl="0">
              <a:buFontTx/>
              <a:buAutoNum type="arabicPeriod"/>
              <a:defRPr/>
            </a:pPr>
            <a:r>
              <a:rPr lang="es-ES_tradnl" dirty="0">
                <a:latin typeface="+mn-lt"/>
              </a:rPr>
              <a:t>Anime a su hijo a hacer preguntas sobre cosas sobre las que quiera aprender más.</a:t>
            </a:r>
          </a:p>
          <a:p>
            <a:pPr marL="342900" indent="-342900" algn="l" rtl="0" eaLnBrk="1" fontAlgn="auto" hangingPunct="1">
              <a:spcBef>
                <a:spcPts val="0"/>
              </a:spcBef>
              <a:spcAft>
                <a:spcPts val="0"/>
              </a:spcAft>
              <a:buFontTx/>
              <a:buAutoNum type="arabicPeriod"/>
              <a:defRPr/>
            </a:pPr>
            <a:r>
              <a:rPr lang="es-ES_tradnl" dirty="0">
                <a:latin typeface="+mn-lt"/>
              </a:rPr>
              <a:t>Trabaje con su hijo para encontrar soluciones a los problemas.</a:t>
            </a:r>
            <a:r>
              <a:rPr lang="es-ES_tradnl" dirty="0">
                <a:latin typeface="+mn-lt"/>
                <a:sym typeface="Wingdings" pitchFamily="2" charset="2"/>
              </a:rPr>
              <a:t></a:t>
            </a:r>
            <a:endParaRPr lang="es-ES_tradnl" dirty="0">
              <a:latin typeface="+mn-lt"/>
            </a:endParaRPr>
          </a:p>
        </p:txBody>
      </p:sp>
      <p:pic>
        <p:nvPicPr>
          <p:cNvPr id="13" name="Picture 12" descr="A drawing of a cartoon character  Description automatically generated">
            <a:extLst>
              <a:ext uri="{FF2B5EF4-FFF2-40B4-BE49-F238E27FC236}">
                <a16:creationId xmlns:a16="http://schemas.microsoft.com/office/drawing/2014/main" id="{8CF5579E-DAE2-E444-8CE1-2B32DF77848D}"/>
              </a:ext>
            </a:extLst>
          </p:cNvPr>
          <p:cNvPicPr/>
          <p:nvPr/>
        </p:nvPicPr>
        <p:blipFill>
          <a:blip r:embed="rId2">
            <a:extLst>
              <a:ext uri="{28A0092B-C50C-407E-A947-70E740481C1C}">
                <a14:useLocalDpi xmlns:a14="http://schemas.microsoft.com/office/drawing/2010/main" val="0"/>
              </a:ext>
            </a:extLst>
          </a:blip>
          <a:stretch>
            <a:fillRect/>
          </a:stretch>
        </p:blipFill>
        <p:spPr>
          <a:xfrm>
            <a:off x="5117147" y="1527176"/>
            <a:ext cx="1955800" cy="1133474"/>
          </a:xfrm>
          <a:prstGeom prst="rect">
            <a:avLst/>
          </a:prstGeom>
        </p:spPr>
      </p:pic>
      <p:pic>
        <p:nvPicPr>
          <p:cNvPr id="4" name="Picture 3">
            <a:extLst>
              <a:ext uri="{FF2B5EF4-FFF2-40B4-BE49-F238E27FC236}">
                <a16:creationId xmlns:a16="http://schemas.microsoft.com/office/drawing/2014/main" id="{00BE1BF7-6FF6-4BFD-B433-67EDB2D2A42A}"/>
              </a:ext>
            </a:extLst>
          </p:cNvPr>
          <p:cNvPicPr>
            <a:picLocks noChangeAspect="1"/>
          </p:cNvPicPr>
          <p:nvPr/>
        </p:nvPicPr>
        <p:blipFill>
          <a:blip r:embed="rId3"/>
          <a:stretch>
            <a:fillRect/>
          </a:stretch>
        </p:blipFill>
        <p:spPr>
          <a:xfrm>
            <a:off x="712468" y="657225"/>
            <a:ext cx="2466975" cy="1847850"/>
          </a:xfrm>
          <a:prstGeom prst="rect">
            <a:avLst/>
          </a:prstGeom>
        </p:spPr>
      </p:pic>
      <p:pic>
        <p:nvPicPr>
          <p:cNvPr id="5" name="Picture 4">
            <a:extLst>
              <a:ext uri="{FF2B5EF4-FFF2-40B4-BE49-F238E27FC236}">
                <a16:creationId xmlns:a16="http://schemas.microsoft.com/office/drawing/2014/main" id="{D1CDD324-34FE-4CC4-AD56-6890D9F73E48}"/>
              </a:ext>
            </a:extLst>
          </p:cNvPr>
          <p:cNvPicPr>
            <a:picLocks noChangeAspect="1"/>
          </p:cNvPicPr>
          <p:nvPr/>
        </p:nvPicPr>
        <p:blipFill>
          <a:blip r:embed="rId4"/>
          <a:stretch>
            <a:fillRect/>
          </a:stretch>
        </p:blipFill>
        <p:spPr>
          <a:xfrm>
            <a:off x="9326149" y="657226"/>
            <a:ext cx="2466975" cy="1847850"/>
          </a:xfrm>
          <a:prstGeom prst="rect">
            <a:avLst/>
          </a:prstGeom>
        </p:spPr>
      </p:pic>
    </p:spTree>
    <p:extLst>
      <p:ext uri="{BB962C8B-B14F-4D97-AF65-F5344CB8AC3E}">
        <p14:creationId xmlns:p14="http://schemas.microsoft.com/office/powerpoint/2010/main" val="4126555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8F148C54ACE74682769C728314EEB7" ma:contentTypeVersion="11" ma:contentTypeDescription="Create a new document." ma:contentTypeScope="" ma:versionID="8fc3b4a997ee414f9f95d8f626455859">
  <xsd:schema xmlns:xsd="http://www.w3.org/2001/XMLSchema" xmlns:xs="http://www.w3.org/2001/XMLSchema" xmlns:p="http://schemas.microsoft.com/office/2006/metadata/properties" xmlns:ns3="f6a03ea4-be99-4ae5-8c10-c54f76c318ce" xmlns:ns4="bd47d594-9a68-4b3f-9245-b1eeea00636b" targetNamespace="http://schemas.microsoft.com/office/2006/metadata/properties" ma:root="true" ma:fieldsID="a3120595588e91057441f4f244689d49" ns3:_="" ns4:_="">
    <xsd:import namespace="f6a03ea4-be99-4ae5-8c10-c54f76c318ce"/>
    <xsd:import namespace="bd47d594-9a68-4b3f-9245-b1eeea00636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a03ea4-be99-4ae5-8c10-c54f76c318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47d594-9a68-4b3f-9245-b1eeea00636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6F0A3D-9417-4674-B620-5F6686D836DC}">
  <ds:schemaRefs>
    <ds:schemaRef ds:uri="http://schemas.microsoft.com/sharepoint/v3/contenttype/forms"/>
  </ds:schemaRefs>
</ds:datastoreItem>
</file>

<file path=customXml/itemProps2.xml><?xml version="1.0" encoding="utf-8"?>
<ds:datastoreItem xmlns:ds="http://schemas.openxmlformats.org/officeDocument/2006/customXml" ds:itemID="{C9DCC6E5-076B-44D2-8B86-51C4AFA5DA17}">
  <ds:schemaRefs>
    <ds:schemaRef ds:uri="http://schemas.microsoft.com/office/infopath/2007/PartnerControls"/>
    <ds:schemaRef ds:uri="http://purl.org/dc/elements/1.1/"/>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bd47d594-9a68-4b3f-9245-b1eeea00636b"/>
    <ds:schemaRef ds:uri="f6a03ea4-be99-4ae5-8c10-c54f76c318ce"/>
    <ds:schemaRef ds:uri="http://purl.org/dc/dcmitype/"/>
  </ds:schemaRefs>
</ds:datastoreItem>
</file>

<file path=customXml/itemProps3.xml><?xml version="1.0" encoding="utf-8"?>
<ds:datastoreItem xmlns:ds="http://schemas.openxmlformats.org/officeDocument/2006/customXml" ds:itemID="{BF3A737C-7B8A-492D-B35B-A30637D927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a03ea4-be99-4ae5-8c10-c54f76c318ce"/>
    <ds:schemaRef ds:uri="bd47d594-9a68-4b3f-9245-b1eeea0063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328</TotalTime>
  <Words>389</Words>
  <Application>Microsoft Macintosh PowerPoint</Application>
  <PresentationFormat>Widescreen</PresentationFormat>
  <Paragraphs>16</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PowerPoint Presentation</vt:lpstr>
      <vt:lpstr>  February - Learner Profile Inquirer  </vt:lpstr>
      <vt:lpstr>  Febrero: Perfil del Alumno Investigador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Chung, Rhonda</dc:creator>
  <cp:lastModifiedBy>Chung, Rhonda</cp:lastModifiedBy>
  <cp:revision>18</cp:revision>
  <cp:lastPrinted>2021-02-24T20:04:04Z</cp:lastPrinted>
  <dcterms:created xsi:type="dcterms:W3CDTF">2021-02-23T14:24:01Z</dcterms:created>
  <dcterms:modified xsi:type="dcterms:W3CDTF">2021-03-14T19:18:58Z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0x0101002E8F148C54ACE74682769C728314EEB7</vt:lpwstr>
  </property>
</Properties>
</file>